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94630"/>
  </p:normalViewPr>
  <p:slideViewPr>
    <p:cSldViewPr snapToGrid="0" snapToObjects="1">
      <p:cViewPr varScale="1">
        <p:scale>
          <a:sx n="134" d="100"/>
          <a:sy n="134" d="100"/>
        </p:scale>
        <p:origin x="5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274FE-FAD5-E04D-914A-D8E6BE2F72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A53C85-1703-304F-97B4-1206EF5E8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17A73-CD00-EE47-AA02-75FECB38C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CF520-52A0-5B43-A81F-5B75559ECAB4}" type="datetimeFigureOut">
              <a:rPr lang="en-US" smtClean="0"/>
              <a:t>3/3/19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BE7A3-3F28-B240-9A3C-D2037C086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2265E-BE40-7644-A2C8-E780CAB11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51FF-B944-334F-9519-10002D4A9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257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0FE50-B42E-9F40-849B-C84B85E0D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4695F8-00A6-B44B-9F56-4F8EB606FF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D8327-A910-0247-8C1B-62B525B4F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CF520-52A0-5B43-A81F-5B75559ECAB4}" type="datetimeFigureOut">
              <a:rPr lang="en-US" smtClean="0"/>
              <a:t>3/3/19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E2E01-1900-834D-95ED-D439C75E3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C7DE4-181F-5C4B-BD88-98D5F5391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51FF-B944-334F-9519-10002D4A9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86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FF7E17-71D2-EC42-A05B-5DCB5BD44E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E520F-2ACC-8E49-A3E8-65C96B4FF7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D8AC8-8BCD-6F42-A120-F7B9BCBD7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CF520-52A0-5B43-A81F-5B75559ECAB4}" type="datetimeFigureOut">
              <a:rPr lang="en-US" smtClean="0"/>
              <a:t>3/3/19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1D5DD-0841-0347-825C-BCE8DA04E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8A7192-4BEC-2547-8310-4BE5B04F6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51FF-B944-334F-9519-10002D4A9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65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88C02-419A-3C4A-9040-16360040B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67A6D-23AF-4F48-AC43-E9323EDB7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C7E1A-98CF-3B4F-840B-45C3C0A9A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CF520-52A0-5B43-A81F-5B75559ECAB4}" type="datetimeFigureOut">
              <a:rPr lang="en-US" smtClean="0"/>
              <a:t>3/3/19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F24BF-F136-DB43-9952-45427541F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2923A-FFF0-1D4E-9798-9744204D5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51FF-B944-334F-9519-10002D4A9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93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5DD93-8C50-8F43-85AB-456E896B3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C593CF-8923-1540-8894-48A4CBC6F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22D75-5961-1842-ADA4-F0D48C082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CF520-52A0-5B43-A81F-5B75559ECAB4}" type="datetimeFigureOut">
              <a:rPr lang="en-US" smtClean="0"/>
              <a:t>3/3/19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E874A-408D-D546-8E08-DB7CE43F5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7C473-A7BE-234D-8543-6F5708B86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51FF-B944-334F-9519-10002D4A9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41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E8C90-8B02-424C-9C9C-45251F14F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740C1-735B-4344-8A91-7F34DF98A4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616A07-DBC7-B24E-BE66-A608C8E516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A831C5-7EDC-FB42-A479-54EAB3D0F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CF520-52A0-5B43-A81F-5B75559ECAB4}" type="datetimeFigureOut">
              <a:rPr lang="en-US" smtClean="0"/>
              <a:t>3/3/19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BBD07F-026A-0C46-832A-0910C2896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A497A0-976D-544B-9AF9-00701CE4D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51FF-B944-334F-9519-10002D4A9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285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19E53-E65D-7B46-87F7-120C6727E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168C2-791D-0A4C-B776-1BF89FD3E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BEE6E0-65BC-4E40-976D-A632F2CDD6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243CC-FE33-5546-8EB1-870239CF4A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FFA71A-7826-E341-895B-B78D2A0A56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B55AA4-DBF1-1F47-B063-A51CD1ED7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CF520-52A0-5B43-A81F-5B75559ECAB4}" type="datetimeFigureOut">
              <a:rPr lang="en-US" smtClean="0"/>
              <a:t>3/3/19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526264-AD1E-464D-B0E8-DCE7D502D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5A7171-71F2-034F-BCD1-2C0A39ABD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51FF-B944-334F-9519-10002D4A9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55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54830-6BF1-A442-9E9E-6950AD450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778872-CB9D-C246-9455-7B38CD9F9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CF520-52A0-5B43-A81F-5B75559ECAB4}" type="datetimeFigureOut">
              <a:rPr lang="en-US" smtClean="0"/>
              <a:t>3/3/19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554D8D-28F3-AC48-901D-9C030BC3D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352C4D-BD9B-F744-B48B-D49F9CD98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51FF-B944-334F-9519-10002D4A9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39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C822AA-6003-6442-B0C2-DCDA56BCD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CF520-52A0-5B43-A81F-5B75559ECAB4}" type="datetimeFigureOut">
              <a:rPr lang="en-US" smtClean="0"/>
              <a:t>3/3/19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26CD30-B9E7-614D-B816-12E1C7F8C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FCFAE8-46D0-7943-AC33-67CC2B92A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51FF-B944-334F-9519-10002D4A9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65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05F58-85E7-4342-8939-95533ACC9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58A34-1244-C64C-9B4C-CCA391BF7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863F41-6C34-6E4E-BECC-2818FF99B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CC6B1A-73A4-9B4E-B231-BE2C57769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CF520-52A0-5B43-A81F-5B75559ECAB4}" type="datetimeFigureOut">
              <a:rPr lang="en-US" smtClean="0"/>
              <a:t>3/3/19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F583EA-EE7B-0043-82DA-A6EC4E51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C69EAD-B06F-B042-9DB3-FAD97D748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51FF-B944-334F-9519-10002D4A9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683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11563-ACA4-E34B-9577-BE908D72D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A76A37-FA1B-934F-87D3-3E26369B1D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FBAF96-81DE-4A46-A6B3-23E435F76C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DCEE9-B108-E745-9919-DDDEE534C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CF520-52A0-5B43-A81F-5B75559ECAB4}" type="datetimeFigureOut">
              <a:rPr lang="en-US" smtClean="0"/>
              <a:t>3/3/19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A4CC44-BD73-4144-B7B3-5D9C1D018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F57EB-3118-0C45-B32C-CD53542C0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51FF-B944-334F-9519-10002D4A9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47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96D608-170B-1A42-9CF6-B37C7C6E1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9B44EB-C738-9E43-869A-2E757EE4C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2A3A1-AEB1-FA4E-AD2A-B5C1B40579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7CF520-52A0-5B43-A81F-5B75559ECAB4}" type="datetimeFigureOut">
              <a:rPr lang="en-US" smtClean="0"/>
              <a:t>3/3/19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A6A89-748B-6C41-84EC-08C1730F1C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5BCC6-4855-434E-833F-C0751761FD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D51FF-B944-334F-9519-10002D4A9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63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CECA88-2E88-8C4C-AA01-3FAFF8044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058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E32C11-FDAB-814E-887D-F383D1F4A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241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135C70-D1F5-5142-9EEE-9D467D738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98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D1ED29-A50F-9D47-AA91-839A5C6A2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154" y="0"/>
            <a:ext cx="12219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96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D879FB-4D98-224A-AF14-F90F51392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92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40282E-CFF4-F049-8C5D-BCF7ADC73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11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924EB8-850D-7F44-8963-7D63652E3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18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005F2E-3F5C-EF42-9C2B-6147C1951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26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4C8AFE-5EDD-CF4F-91EB-F948AC8AB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154" y="0"/>
            <a:ext cx="12219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06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6F624B-2FFB-7D43-A20F-74CB7C03C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62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B5C2B8-856C-6244-9C17-5D65AB32A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154" y="0"/>
            <a:ext cx="12219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01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4B40B5-51DA-4F44-8F0D-FA5D224D5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767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98CD76-25F0-C743-9C0D-86BEECAA7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154" y="0"/>
            <a:ext cx="12219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59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6EB781-5A9A-604A-8F3E-2522D929A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251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0</Words>
  <Application>Microsoft Macintosh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Tushar Chand Kapoor</dc:creator>
  <cp:lastModifiedBy>Tushar Chand Kapoor</cp:lastModifiedBy>
  <cp:revision>3</cp:revision>
  <cp:lastPrinted>2019-03-04T04:05:15Z</cp:lastPrinted>
  <dcterms:created xsi:type="dcterms:W3CDTF">2019-03-04T03:34:57Z</dcterms:created>
  <dcterms:modified xsi:type="dcterms:W3CDTF">2019-03-04T04:05:36Z</dcterms:modified>
</cp:coreProperties>
</file>